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70" d="100"/>
          <a:sy n="70" d="100"/>
        </p:scale>
        <p:origin x="-792" y="-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tukay.tatarstan.ru/file/tukay/Image/29_104659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877" y="80896"/>
            <a:ext cx="1742404" cy="1303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006378" y="204806"/>
            <a:ext cx="665201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0" cap="none" spc="0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Муниципальное </a:t>
            </a:r>
            <a:r>
              <a:rPr lang="ru-RU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автономное общеобразовательное учреждение </a:t>
            </a:r>
          </a:p>
          <a:p>
            <a:pPr algn="ctr"/>
            <a:r>
              <a:rPr lang="ru-RU" b="0" cap="none" spc="0" dirty="0" smtClean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«Средняя общеобразовательная школа №4»</a:t>
            </a:r>
            <a:endParaRPr lang="ru-RU" b="0" cap="none" spc="0" dirty="0">
              <a:ln w="0"/>
              <a:solidFill>
                <a:schemeClr val="accent5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01588" y="87208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Встреча с писателями </a:t>
            </a:r>
            <a:endParaRPr lang="ru-RU" b="1" dirty="0" smtClean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Туган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телемә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b="1" dirty="0" err="1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багышладым</a:t>
            </a:r>
            <a:r>
              <a:rPr lang="ru-RU" b="1" dirty="0">
                <a:solidFill>
                  <a:schemeClr val="accent6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029437" y="1599030"/>
            <a:ext cx="44403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26 января </a:t>
            </a:r>
            <a:r>
              <a:rPr lang="ru-RU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состоялась встреча с писателем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композитором, Заслуженным работником культуры </a:t>
            </a:r>
            <a:r>
              <a:rPr lang="ru-RU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РТ </a:t>
            </a:r>
            <a:r>
              <a:rPr lang="ru-RU" dirty="0" err="1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Факилем</a:t>
            </a:r>
            <a:r>
              <a:rPr lang="ru-RU" dirty="0" smtClean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Сафиным; 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главным редактором газеты «</a:t>
            </a:r>
            <a:r>
              <a:rPr lang="ru-RU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Көмеш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кыңгырау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Гасимовой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Резедой Альбертовной, журналистом газеты «</a:t>
            </a:r>
            <a:r>
              <a:rPr lang="ru-RU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Көмеш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кыңгырау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» Фаттаховой Лилией </a:t>
            </a:r>
            <a:r>
              <a:rPr lang="ru-RU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Рафхатовной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и писателем  </a:t>
            </a:r>
            <a:r>
              <a:rPr lang="ru-RU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Миргаязовой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Лейлой. </a:t>
            </a:r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27" name="Picture 3" descr="C:\Users\admin\Desktop\Новый комп\Год родного языка\Фото Год родных языков\toUFAJPl_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90" y="1518417"/>
            <a:ext cx="3230949" cy="238432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Новый комп\Год родного языка\Фото Год родных языков\ALcBTSBDbC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728" y="1518417"/>
            <a:ext cx="3517696" cy="23451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Новый комп\Год родного языка\Фото Год родных языков\BubpmluSre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487" y="4201398"/>
            <a:ext cx="2988605" cy="22414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Новый комп\Год родного языка\Фото Год родных языков\DoOPxPqKiQ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5967" y="4084755"/>
            <a:ext cx="3467243" cy="25715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Новый комп\Год родного языка\Фото Год родных языков\-Fw8W2m5Haw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728" y="4226773"/>
            <a:ext cx="2954771" cy="22160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861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61</Words>
  <Application>Microsoft Office PowerPoint</Application>
  <PresentationFormat>Произвольный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admin</cp:lastModifiedBy>
  <cp:revision>9</cp:revision>
  <dcterms:created xsi:type="dcterms:W3CDTF">2021-02-02T07:45:57Z</dcterms:created>
  <dcterms:modified xsi:type="dcterms:W3CDTF">2021-02-19T06:11:34Z</dcterms:modified>
</cp:coreProperties>
</file>